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375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69225"/>
  </p:normalViewPr>
  <p:slideViewPr>
    <p:cSldViewPr snapToGrid="0" snapToObjects="1">
      <p:cViewPr varScale="1">
        <p:scale>
          <a:sx n="111" d="100"/>
          <a:sy n="111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  <a:r>
              <a:rPr lang="en-US" b="0" dirty="0"/>
              <a:t> using the </a:t>
            </a:r>
            <a:r>
              <a:rPr lang="en-US" b="1" dirty="0"/>
              <a:t>stage</a:t>
            </a:r>
            <a:r>
              <a:rPr lang="en-US" b="0" dirty="0"/>
              <a:t> command.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stage, 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the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put all of that into one figure.</a:t>
            </a:r>
          </a:p>
          <a:p>
            <a:r>
              <a:rPr lang="en-US" dirty="0"/>
              <a:t>  - Make feature branch.</a:t>
            </a:r>
          </a:p>
          <a:p>
            <a:r>
              <a:rPr lang="en-US" dirty="0"/>
              <a:t>  - Switch to it.</a:t>
            </a:r>
          </a:p>
          <a:p>
            <a:r>
              <a:rPr lang="en-US" dirty="0"/>
              <a:t>  - Edit your files</a:t>
            </a:r>
          </a:p>
          <a:p>
            <a:r>
              <a:rPr lang="en-US" dirty="0"/>
              <a:t>  - Stage your changes.</a:t>
            </a:r>
          </a:p>
          <a:p>
            <a:r>
              <a:rPr lang="en-US" dirty="0"/>
              <a:t>  - Commit your staged changes.</a:t>
            </a:r>
          </a:p>
          <a:p>
            <a:r>
              <a:rPr lang="en-US" dirty="0"/>
              <a:t>  - Push your feature branch to your origin.</a:t>
            </a:r>
          </a:p>
          <a:p>
            <a:r>
              <a:rPr lang="en-US" dirty="0"/>
              <a:t>  - Make a pull request to the upstream.</a:t>
            </a:r>
          </a:p>
          <a:p>
            <a:endParaRPr lang="en-US" dirty="0"/>
          </a:p>
          <a:p>
            <a:r>
              <a:rPr lang="en-US" dirty="0"/>
              <a:t>Notice that everyone else will be doing the same thing!</a:t>
            </a:r>
          </a:p>
          <a:p>
            <a:r>
              <a:rPr lang="en-US" dirty="0"/>
              <a:t>  - We’ll see what that looks like from the </a:t>
            </a:r>
            <a:r>
              <a:rPr lang="en-US"/>
              <a:t>maintainer’s perspective next </a:t>
            </a:r>
            <a:r>
              <a:rPr lang="en-US" dirty="0"/>
              <a:t>class.</a:t>
            </a:r>
          </a:p>
        </p:txBody>
      </p:sp>
    </p:spTree>
    <p:extLst>
      <p:ext uri="{BB962C8B-B14F-4D97-AF65-F5344CB8AC3E}">
        <p14:creationId xmlns:p14="http://schemas.microsoft.com/office/powerpoint/2010/main" val="227659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>
                <a:latin typeface="Dosis ExtraLight"/>
                <a:ea typeface="Dosis ExtraLight"/>
                <a:cs typeface="Dosis ExtraLight"/>
                <a:sym typeface="Dosis ExtraLight"/>
              </a:rPr>
              <a:t>1</a:t>
            </a: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</a:t>
            </a:r>
            <a:r>
              <a:rPr lang="en-US" altLang="en-US" sz="4000"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E27AB-A2C2-334D-2762-B748D0A1BD6F}"/>
              </a:ext>
            </a:extLst>
          </p:cNvPr>
          <p:cNvSpPr txBox="1"/>
          <p:nvPr/>
        </p:nvSpPr>
        <p:spPr>
          <a:xfrm>
            <a:off x="762000" y="2039680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2396F-F056-6FAC-354E-FD20743B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91650-C1F9-224C-A41B-CED778AC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</a:t>
            </a:r>
            <a:r>
              <a:rPr lang="en-US" sz="1800" b="1" dirty="0">
                <a:latin typeface="Segoe Print" panose="02000800000000000000" pitchFamily="2" charset="0"/>
              </a:rPr>
              <a:t>Pull Request </a:t>
            </a:r>
            <a:r>
              <a:rPr lang="en-US" sz="1800" dirty="0">
                <a:latin typeface="Segoe Print" panose="02000800000000000000" pitchFamily="2" charset="0"/>
              </a:rPr>
              <a:t>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C2D8-DA94-9F1E-1C26-C316BA1132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2D829-407D-621E-A653-3CB6105A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06" y="1018254"/>
            <a:ext cx="5610999" cy="41252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AAC2C5-8349-476D-CE70-84B3BC1D019D}"/>
              </a:ext>
            </a:extLst>
          </p:cNvPr>
          <p:cNvSpPr txBox="1">
            <a:spLocks/>
          </p:cNvSpPr>
          <p:nvPr/>
        </p:nvSpPr>
        <p:spPr bwMode="auto">
          <a:xfrm>
            <a:off x="250657" y="30162"/>
            <a:ext cx="7830662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 dirty="0"/>
              <a:t>Upstreaming: </a:t>
            </a:r>
            <a:r>
              <a:rPr lang="en-US" sz="3200" i="1" kern="0" dirty="0"/>
              <a:t>The Whole Picture</a:t>
            </a:r>
            <a:endParaRPr lang="en-US" sz="3200" i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3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5328</TotalTime>
  <Words>2759</Words>
  <Application>Microsoft Macintosh PowerPoint</Application>
  <PresentationFormat>On-screen Show (16:9)</PresentationFormat>
  <Paragraphs>310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PowerPoint Presentation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Goble, William</cp:lastModifiedBy>
  <cp:revision>399</cp:revision>
  <cp:lastPrinted>2021-10-20T14:35:33Z</cp:lastPrinted>
  <dcterms:created xsi:type="dcterms:W3CDTF">2020-09-29T11:59:10Z</dcterms:created>
  <dcterms:modified xsi:type="dcterms:W3CDTF">2023-08-16T20:20:15Z</dcterms:modified>
</cp:coreProperties>
</file>